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2" r:id="rId3"/>
    <p:sldId id="293" r:id="rId4"/>
    <p:sldId id="294" r:id="rId5"/>
    <p:sldId id="291" r:id="rId6"/>
    <p:sldId id="295" r:id="rId7"/>
    <p:sldId id="297" r:id="rId8"/>
    <p:sldId id="296" r:id="rId9"/>
    <p:sldId id="298" r:id="rId10"/>
    <p:sldId id="299" r:id="rId11"/>
    <p:sldId id="281" r:id="rId12"/>
    <p:sldId id="283" r:id="rId13"/>
    <p:sldId id="284" r:id="rId14"/>
    <p:sldId id="285" r:id="rId15"/>
    <p:sldId id="286" r:id="rId16"/>
    <p:sldId id="282" r:id="rId17"/>
    <p:sldId id="288" r:id="rId18"/>
    <p:sldId id="290" r:id="rId19"/>
    <p:sldId id="287" r:id="rId20"/>
    <p:sldId id="2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679"/>
  </p:normalViewPr>
  <p:slideViewPr>
    <p:cSldViewPr snapToGrid="0" snapToObjects="1">
      <p:cViewPr varScale="1">
        <p:scale>
          <a:sx n="206" d="100"/>
          <a:sy n="206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1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08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66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40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6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9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3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6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0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7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5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1C3BB7E-056F-4949-8301-D78499209357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73866BB-A391-104F-A705-C9A5D492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7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36C5-C22D-784F-AD10-FB8FE5AB4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EC2 &amp; EBS	 2019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0E4A9-F2BB-AD4F-9C5A-DEF3BE729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8383" y="4777380"/>
            <a:ext cx="2832229" cy="861420"/>
          </a:xfrm>
        </p:spPr>
        <p:txBody>
          <a:bodyPr/>
          <a:lstStyle/>
          <a:p>
            <a:r>
              <a:rPr lang="en-US" dirty="0"/>
              <a:t>PHANI KISHORE LANKA </a:t>
            </a:r>
          </a:p>
        </p:txBody>
      </p:sp>
    </p:spTree>
    <p:extLst>
      <p:ext uri="{BB962C8B-B14F-4D97-AF65-F5344CB8AC3E}">
        <p14:creationId xmlns:p14="http://schemas.microsoft.com/office/powerpoint/2010/main" val="399855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A458-356E-5348-B2EA-2A61D1E3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Placement Groups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09CC38-7B6E-7042-A8A0-43C212771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197" y="2324941"/>
            <a:ext cx="3209583" cy="155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66F9E-B207-C548-A3BE-A610D9E1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85" y="1885626"/>
            <a:ext cx="2741232" cy="2177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4DFE5-33B3-7A4D-8C74-77DEB7293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451" y="4267914"/>
            <a:ext cx="3000017" cy="2267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8842A-5986-6A4F-A8BB-2899A52A5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85" y="4004751"/>
            <a:ext cx="4861675" cy="24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3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BA14-461E-6C44-88BE-BE5A53D9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 VS NACL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78761-57F9-564B-899E-497C3B2B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2566-4258-FE4E-B5DA-E5B04D8C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SQS Vs SWF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A6A2-3753-5D43-B20D-C7B9F8903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6BE9-4A63-8441-AF5F-0090FB84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Cache – Memcached Vs </a:t>
            </a:r>
            <a:r>
              <a:rPr lang="en-US" dirty="0" err="1"/>
              <a:t>Redis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97281-6439-B941-A252-E1746EB51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4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0D58-7841-2746-B978-007ABE50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8A24-504F-6C45-A3A4-BF31CA9B7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2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AE13-7ED7-3340-B8F6-F74039274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Instance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E5E4-9A53-4A48-9EC3-08957FFC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99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5F30-3909-4342-9EE0-FA3C6CB5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watch Vs Cloud Trail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8C189-13ED-F84E-A5D6-0CE419B3B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56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DB8F-8A80-9E42-A1B1-7DE9F2A8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Encrypting Root Volume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4FCF6-FBF5-0041-B215-0CB9BEFB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3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CD676-69D0-C040-9A1F-9DC66F15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82" y="1025183"/>
            <a:ext cx="9907998" cy="706964"/>
          </a:xfrm>
        </p:spPr>
        <p:txBody>
          <a:bodyPr/>
          <a:lstStyle/>
          <a:p>
            <a:r>
              <a:rPr lang="en-US" dirty="0"/>
              <a:t>Moving Volume from one AZ to </a:t>
            </a:r>
            <a:r>
              <a:rPr lang="en-US" dirty="0" err="1"/>
              <a:t>Anathor</a:t>
            </a:r>
            <a:r>
              <a:rPr lang="en-US" dirty="0"/>
              <a:t> AZ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9855A-F9B2-024E-A14F-1F3ADD308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6997-1E66-964D-B3BE-2B4EB2A7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VS EFS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660DD-45B0-1246-BCF7-8D2D6BF0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16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1748E-2E67-844D-B204-C01199FE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Pricing Models 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D59488-11D8-6F4C-84C0-340CD0EC7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059" y="2639834"/>
            <a:ext cx="3829127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20871-C7C3-124B-803D-C101DFD4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77" y="2705226"/>
            <a:ext cx="3600249" cy="328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E11A2-DBB9-0D4E-8E9B-C790AC16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Models – EC2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95349-6747-EC4C-AFF3-325A7850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3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2F9C-1B06-574D-8D49-A7F7F4A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96191F-0C48-4E4A-A6CD-56C8C1D6B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677" y="2433943"/>
            <a:ext cx="3647097" cy="1853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006AA-DD76-4840-9CB2-F41B816C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77" y="4482029"/>
            <a:ext cx="3647097" cy="186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3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D422-7490-854B-AF9D-A4152336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D529A-65F8-4D43-8529-B542DEF34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63" y="2847365"/>
            <a:ext cx="5405457" cy="2731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8CA4CB-00C1-C74A-96E1-A2E3E662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70" y="2497779"/>
            <a:ext cx="5349235" cy="34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4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085C-EFAC-E244-A234-1FFC4788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Types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94FE19-88F5-8B49-B11A-833C19990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017" y="2555054"/>
            <a:ext cx="8552220" cy="41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7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742C-291E-C442-9818-D042EB7B8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–Important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643D9A-1BB5-3542-ADF2-1D9C7D1CB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40" y="2427888"/>
            <a:ext cx="4508459" cy="1871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A1FAD-E69F-3244-BF79-DCEAF265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0" y="4453158"/>
            <a:ext cx="4508459" cy="218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9EFFA-89C0-2E43-9328-CFFF6F48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427888"/>
            <a:ext cx="2414938" cy="166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A8BB7-A1FE-5F44-873D-992CC14C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696" y="2406857"/>
            <a:ext cx="2732825" cy="1687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36DC0-4660-5C45-90DC-DC6BBCDB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747" y="4572134"/>
            <a:ext cx="5618278" cy="19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3E8A-7D94-1049-8C3C-E462039D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important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0DDD4-417E-5042-8C62-26852FDC3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460" y="2385498"/>
            <a:ext cx="3986310" cy="2004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E4B8F-D15B-7842-8F9E-45963D276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28" y="4504042"/>
            <a:ext cx="1970116" cy="2138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65AFCA-1EA0-D047-BB59-F4001490E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96" y="2708086"/>
            <a:ext cx="6482677" cy="1034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EFF79-ECEB-E849-83DB-0DE98E6CDBFB}"/>
              </a:ext>
            </a:extLst>
          </p:cNvPr>
          <p:cNvSpPr txBox="1"/>
          <p:nvPr/>
        </p:nvSpPr>
        <p:spPr>
          <a:xfrm>
            <a:off x="4832392" y="3742176"/>
            <a:ext cx="726192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to declare all instance store volumes during </a:t>
            </a:r>
          </a:p>
          <a:p>
            <a:r>
              <a:rPr lang="en-US" dirty="0"/>
              <a:t>EC2 Creation only. You cannot see instance Store volumes </a:t>
            </a:r>
          </a:p>
          <a:p>
            <a:r>
              <a:rPr lang="en-US" dirty="0"/>
              <a:t>In the EC2 </a:t>
            </a:r>
            <a:r>
              <a:rPr lang="en-US" dirty="0">
                <a:sym typeface="Wingdings" pitchFamily="2" charset="2"/>
              </a:rPr>
              <a:t> Volumes, You can only see EBS Volumes. </a:t>
            </a:r>
          </a:p>
          <a:p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EBS Data is Persistent, If you stop/start , you will </a:t>
            </a:r>
            <a:r>
              <a:rPr lang="en-US" dirty="0" err="1">
                <a:sym typeface="Wingdings" pitchFamily="2" charset="2"/>
              </a:rPr>
              <a:t>getback</a:t>
            </a:r>
            <a:r>
              <a:rPr lang="en-US" dirty="0">
                <a:sym typeface="Wingdings" pitchFamily="2" charset="2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Instance store is created from template, its not persistent, </a:t>
            </a:r>
          </a:p>
          <a:p>
            <a:r>
              <a:rPr lang="en-US" dirty="0">
                <a:sym typeface="Wingdings" pitchFamily="2" charset="2"/>
              </a:rPr>
              <a:t>If you stop start the data doesn’t come back. 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By Default Root Volumes are deleted after termination, but </a:t>
            </a:r>
          </a:p>
          <a:p>
            <a:r>
              <a:rPr lang="en-US" dirty="0"/>
              <a:t>In case of EBS, You can tell </a:t>
            </a:r>
            <a:r>
              <a:rPr lang="en-US" dirty="0" err="1"/>
              <a:t>aws</a:t>
            </a:r>
            <a:r>
              <a:rPr lang="en-US" dirty="0"/>
              <a:t> not do delete on termination. </a:t>
            </a:r>
          </a:p>
          <a:p>
            <a:r>
              <a:rPr lang="en-US" dirty="0"/>
              <a:t>Delete on Termination is NA for Instance Store. </a:t>
            </a:r>
          </a:p>
        </p:txBody>
      </p:sp>
    </p:spTree>
    <p:extLst>
      <p:ext uri="{BB962C8B-B14F-4D97-AF65-F5344CB8AC3E}">
        <p14:creationId xmlns:p14="http://schemas.microsoft.com/office/powerpoint/2010/main" val="4168911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3C72-3516-314E-A1BA-33ADF609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9B82-FA2C-D045-8367-43B6B239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is only on the FS, Not the Data.</a:t>
            </a:r>
          </a:p>
          <a:p>
            <a:r>
              <a:rPr lang="en-US" dirty="0"/>
              <a:t>EBS </a:t>
            </a:r>
            <a:r>
              <a:rPr lang="en-US" dirty="0">
                <a:sym typeface="Wingdings" pitchFamily="2" charset="2"/>
              </a:rPr>
              <a:t> Root Volume, Not Encrypted by default.</a:t>
            </a: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You can encrypt root volume by Following Steps.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30BBD4-350C-5044-9534-0F5FCA7E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68" y="2397020"/>
            <a:ext cx="3147577" cy="1636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70BA5-C68D-B34B-A602-4708F884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24" y="4267563"/>
            <a:ext cx="3447421" cy="123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2C8B2-7AA9-EC4A-AC1E-584DAE4B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90" y="3931181"/>
            <a:ext cx="4568913" cy="1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9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154B-59C5-014F-B2D8-0630206C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Termination Protection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A26A-153F-E341-9C53-3305FED1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Termination Protection will only enable </a:t>
            </a:r>
            <a:r>
              <a:rPr lang="en-US" dirty="0" err="1"/>
              <a:t>accidentail</a:t>
            </a:r>
            <a:r>
              <a:rPr lang="en-US" dirty="0"/>
              <a:t> termination from </a:t>
            </a:r>
            <a:r>
              <a:rPr lang="en-US" dirty="0" err="1"/>
              <a:t>CLI,API,From</a:t>
            </a:r>
            <a:r>
              <a:rPr lang="en-US" dirty="0"/>
              <a:t> Console, </a:t>
            </a:r>
          </a:p>
          <a:p>
            <a:pPr marL="0" indent="0">
              <a:buNone/>
            </a:pPr>
            <a:r>
              <a:rPr lang="en-US" dirty="0"/>
              <a:t>            If you go to instance and shutdown , instance will terminate if you put shutdown on instance termination.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the following command do with respect to the Amazon EC2 security groups? ec2-revoke Revoke Security Group Ingress </a:t>
            </a:r>
          </a:p>
          <a:p>
            <a:pPr marL="0" indent="0">
              <a:buNone/>
            </a:pPr>
            <a:r>
              <a:rPr lang="en-US" dirty="0"/>
              <a:t>      Answer:- Removes 1-2 Rules from SG </a:t>
            </a:r>
          </a:p>
        </p:txBody>
      </p:sp>
    </p:spTree>
    <p:extLst>
      <p:ext uri="{BB962C8B-B14F-4D97-AF65-F5344CB8AC3E}">
        <p14:creationId xmlns:p14="http://schemas.microsoft.com/office/powerpoint/2010/main" val="2632776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{052A760D-B1D2-B547-B7E6-7965B985F233}tf10001076</Template>
  <TotalTime>1</TotalTime>
  <Words>259</Words>
  <Application>Microsoft Macintosh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</vt:lpstr>
      <vt:lpstr>Wingdings 3</vt:lpstr>
      <vt:lpstr>Ion Boardroom</vt:lpstr>
      <vt:lpstr>AWS EC2 &amp; EBS  2019 </vt:lpstr>
      <vt:lpstr>EC2 Pricing Models  </vt:lpstr>
      <vt:lpstr>PowerPoint Presentation</vt:lpstr>
      <vt:lpstr>PowerPoint Presentation</vt:lpstr>
      <vt:lpstr>EBS Types </vt:lpstr>
      <vt:lpstr>EBS –Important</vt:lpstr>
      <vt:lpstr>EBS important</vt:lpstr>
      <vt:lpstr>PowerPoint Presentation</vt:lpstr>
      <vt:lpstr>EC2 Termination Protection Plan </vt:lpstr>
      <vt:lpstr>EC2 Placement Groups </vt:lpstr>
      <vt:lpstr>SG VS NACL</vt:lpstr>
      <vt:lpstr>SQS Vs SWF </vt:lpstr>
      <vt:lpstr>Elastic Cache – Memcached Vs Redis </vt:lpstr>
      <vt:lpstr>All DBS</vt:lpstr>
      <vt:lpstr>EC2 Instance Types</vt:lpstr>
      <vt:lpstr>Cloud watch Vs Cloud Trail </vt:lpstr>
      <vt:lpstr>Encrypting Root Volume </vt:lpstr>
      <vt:lpstr>Moving Volume from one AZ to Anathor AZ </vt:lpstr>
      <vt:lpstr>EBS VS EFS </vt:lpstr>
      <vt:lpstr>Pricing Models – EC2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EC2 &amp; EBS  2019 </dc:title>
  <dc:creator>phani kishore</dc:creator>
  <cp:lastModifiedBy>phani kishore</cp:lastModifiedBy>
  <cp:revision>1</cp:revision>
  <dcterms:created xsi:type="dcterms:W3CDTF">2019-04-15T01:51:26Z</dcterms:created>
  <dcterms:modified xsi:type="dcterms:W3CDTF">2019-04-15T01:52:35Z</dcterms:modified>
</cp:coreProperties>
</file>